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6" r:id="rId2"/>
    <p:sldId id="257" r:id="rId3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2F8A"/>
    <a:srgbClr val="147265"/>
    <a:srgbClr val="8B1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8"/>
    <p:restoredTop sz="94656"/>
  </p:normalViewPr>
  <p:slideViewPr>
    <p:cSldViewPr snapToGrid="0" snapToObjects="1">
      <p:cViewPr varScale="1">
        <p:scale>
          <a:sx n="143" d="100"/>
          <a:sy n="143" d="100"/>
        </p:scale>
        <p:origin x="808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09A17-6D02-6548-B755-81CC4B441D82}" type="datetimeFigureOut">
              <a:rPr lang="es-ES" smtClean="0"/>
              <a:t>11/12/19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B884C-1B7F-A544-96FC-0C7F056637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7751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A9D48-D45B-C348-B655-408EB4AE6D8C}" type="datetimeFigureOut">
              <a:rPr lang="es-MX" smtClean="0"/>
              <a:t>11/12/19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9B3CF-99EE-B547-9E24-C8E159C25B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8526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685800" y="1240663"/>
            <a:ext cx="7772400" cy="1102519"/>
          </a:xfrm>
        </p:spPr>
        <p:txBody>
          <a:bodyPr>
            <a:normAutofit/>
          </a:bodyPr>
          <a:lstStyle>
            <a:lvl1pPr>
              <a:defRPr sz="3800" b="1" i="0">
                <a:solidFill>
                  <a:srgbClr val="8D2F8A"/>
                </a:solidFill>
                <a:latin typeface="Arial"/>
                <a:cs typeface="Arial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557494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AF22-ABBB-6940-97D3-5553504EC40B}" type="datetimeFigureOut">
              <a:rPr lang="es-ES" smtClean="0"/>
              <a:t>11/12/19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5E8C3-A2F4-784F-B182-AF7FCEC3AE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2395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D2F8A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AF22-ABBB-6940-97D3-5553504EC40B}" type="datetimeFigureOut">
              <a:rPr lang="es-ES" smtClean="0"/>
              <a:t>11/12/19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5E8C3-A2F4-784F-B182-AF7FCEC3AE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574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>
            <a:lvl1pPr>
              <a:defRPr>
                <a:solidFill>
                  <a:srgbClr val="8D2F8A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AF22-ABBB-6940-97D3-5553504EC40B}" type="datetimeFigureOut">
              <a:rPr lang="es-ES" smtClean="0"/>
              <a:t>11/12/19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5E8C3-A2F4-784F-B182-AF7FCEC3AE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3769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40846" y="205979"/>
            <a:ext cx="7686287" cy="857250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8D2F8A"/>
                </a:solidFill>
                <a:latin typeface="Arial"/>
                <a:cs typeface="Arial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0847" y="1200151"/>
            <a:ext cx="7686286" cy="3185177"/>
          </a:xfrm>
        </p:spPr>
        <p:txBody>
          <a:bodyPr>
            <a:normAutofit/>
          </a:bodyPr>
          <a:lstStyle>
            <a:lvl1pPr>
              <a:defRPr sz="2400" b="0" i="0">
                <a:latin typeface="Arial"/>
                <a:cs typeface="Arial"/>
              </a:defRPr>
            </a:lvl1pPr>
            <a:lvl2pPr>
              <a:defRPr sz="2000" b="0" i="0">
                <a:latin typeface="Arial"/>
                <a:cs typeface="Arial"/>
              </a:defRPr>
            </a:lvl2pPr>
            <a:lvl3pPr>
              <a:defRPr sz="1800" b="0" i="0">
                <a:latin typeface="Arial"/>
                <a:cs typeface="Arial"/>
              </a:defRPr>
            </a:lvl3pPr>
            <a:lvl4pPr>
              <a:defRPr sz="1600" b="0" i="0">
                <a:latin typeface="Arial"/>
                <a:cs typeface="Arial"/>
              </a:defRPr>
            </a:lvl4pPr>
            <a:lvl5pPr>
              <a:defRPr sz="1600" b="0" i="0"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AF22-ABBB-6940-97D3-5553504EC40B}" type="datetimeFigureOut">
              <a:rPr lang="es-ES" smtClean="0"/>
              <a:t>11/12/19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5E8C3-A2F4-784F-B182-AF7FCEC3AE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867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146440"/>
            <a:ext cx="7772400" cy="1021556"/>
          </a:xfrm>
        </p:spPr>
        <p:txBody>
          <a:bodyPr anchor="t">
            <a:normAutofit/>
          </a:bodyPr>
          <a:lstStyle>
            <a:lvl1pPr algn="l">
              <a:defRPr sz="3800" b="1" i="0" cap="all">
                <a:solidFill>
                  <a:srgbClr val="8D2F8A"/>
                </a:solidFill>
                <a:latin typeface="Arial"/>
                <a:cs typeface="Arial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021299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AF22-ABBB-6940-97D3-5553504EC40B}" type="datetimeFigureOut">
              <a:rPr lang="es-ES" smtClean="0"/>
              <a:t>11/12/19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5E8C3-A2F4-784F-B182-AF7FCEC3AE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886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 i="0">
                <a:solidFill>
                  <a:srgbClr val="8D2F8A"/>
                </a:solidFill>
                <a:latin typeface="Arial"/>
                <a:cs typeface="Arial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230832"/>
            <a:ext cx="4038600" cy="2545556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230832"/>
            <a:ext cx="4038600" cy="2545556"/>
          </a:xfrm>
        </p:spPr>
        <p:txBody>
          <a:bodyPr>
            <a:norm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AF22-ABBB-6940-97D3-5553504EC40B}" type="datetimeFigureOut">
              <a:rPr lang="es-ES" smtClean="0"/>
              <a:t>11/12/19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5E8C3-A2F4-784F-B182-AF7FCEC3AE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453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>
            <a:lvl1pPr>
              <a:defRPr sz="2800" b="1" i="0">
                <a:solidFill>
                  <a:srgbClr val="8D2F8A"/>
                </a:solidFill>
                <a:latin typeface="Arial"/>
                <a:cs typeface="Arial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369597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2200" b="1" i="0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849418"/>
            <a:ext cx="4040188" cy="2568982"/>
          </a:xfrm>
        </p:spPr>
        <p:txBody>
          <a:bodyPr>
            <a:normAutofit/>
          </a:bodyPr>
          <a:lstStyle>
            <a:lvl1pPr>
              <a:defRPr sz="1800" b="0" i="0">
                <a:latin typeface="Arial"/>
                <a:cs typeface="Arial"/>
              </a:defRPr>
            </a:lvl1pPr>
            <a:lvl2pPr>
              <a:defRPr sz="1600" b="0" i="0">
                <a:latin typeface="Arial"/>
                <a:cs typeface="Arial"/>
              </a:defRPr>
            </a:lvl2pPr>
            <a:lvl3pPr>
              <a:defRPr sz="1400" b="0" i="0">
                <a:latin typeface="Arial"/>
                <a:cs typeface="Arial"/>
              </a:defRPr>
            </a:lvl3pPr>
            <a:lvl4pPr>
              <a:defRPr sz="1200" b="0" i="0">
                <a:latin typeface="Arial"/>
                <a:cs typeface="Arial"/>
              </a:defRPr>
            </a:lvl4pPr>
            <a:lvl5pPr>
              <a:defRPr sz="1200" b="0" i="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369597"/>
            <a:ext cx="4041775" cy="479822"/>
          </a:xfrm>
        </p:spPr>
        <p:txBody>
          <a:bodyPr anchor="b">
            <a:noAutofit/>
          </a:bodyPr>
          <a:lstStyle>
            <a:lvl1pPr marL="0" indent="0">
              <a:buNone/>
              <a:defRPr sz="2200" b="1" i="0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849418"/>
            <a:ext cx="4041775" cy="2568982"/>
          </a:xfrm>
        </p:spPr>
        <p:txBody>
          <a:bodyPr>
            <a:normAutofit/>
          </a:bodyPr>
          <a:lstStyle>
            <a:lvl1pPr>
              <a:defRPr sz="1800" b="0" i="0">
                <a:latin typeface="Arial"/>
                <a:cs typeface="Arial"/>
              </a:defRPr>
            </a:lvl1pPr>
            <a:lvl2pPr>
              <a:defRPr sz="1600" b="0" i="0">
                <a:latin typeface="Arial"/>
                <a:cs typeface="Arial"/>
              </a:defRPr>
            </a:lvl2pPr>
            <a:lvl3pPr>
              <a:defRPr sz="1400" b="0" i="0">
                <a:latin typeface="Arial"/>
                <a:cs typeface="Arial"/>
              </a:defRPr>
            </a:lvl3pPr>
            <a:lvl4pPr>
              <a:defRPr sz="1200" b="0" i="0">
                <a:latin typeface="Arial"/>
                <a:cs typeface="Arial"/>
              </a:defRPr>
            </a:lvl4pPr>
            <a:lvl5pPr>
              <a:defRPr sz="1200" b="0" i="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AF22-ABBB-6940-97D3-5553504EC40B}" type="datetimeFigureOut">
              <a:rPr lang="es-ES" smtClean="0"/>
              <a:t>11/12/19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5E8C3-A2F4-784F-B182-AF7FCEC3AE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598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="1" i="0">
                <a:solidFill>
                  <a:srgbClr val="8D2F8A"/>
                </a:solidFill>
                <a:latin typeface="Arial"/>
                <a:cs typeface="Arial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AF22-ABBB-6940-97D3-5553504EC40B}" type="datetimeFigureOut">
              <a:rPr lang="es-ES" smtClean="0"/>
              <a:t>11/12/19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5E8C3-A2F4-784F-B182-AF7FCEC3AE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0944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AF22-ABBB-6940-97D3-5553504EC40B}" type="datetimeFigureOut">
              <a:rPr lang="es-ES" smtClean="0"/>
              <a:t>11/12/19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5E8C3-A2F4-784F-B182-AF7FCEC3AE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273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rgbClr val="8D2F8A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AF22-ABBB-6940-97D3-5553504EC40B}" type="datetimeFigureOut">
              <a:rPr lang="es-ES" smtClean="0"/>
              <a:t>11/12/19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5E8C3-A2F4-784F-B182-AF7FCEC3AE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1383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rgbClr val="8D2F8A"/>
                </a:solidFill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AF22-ABBB-6940-97D3-5553504EC40B}" type="datetimeFigureOut">
              <a:rPr lang="es-ES" smtClean="0"/>
              <a:t>11/12/19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5E8C3-A2F4-784F-B182-AF7FCEC3AE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7810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0AF22-ABBB-6940-97D3-5553504EC40B}" type="datetimeFigureOut">
              <a:rPr lang="es-ES" smtClean="0"/>
              <a:t>11/12/19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5E8C3-A2F4-784F-B182-AF7FCEC3AE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83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800" b="1" i="0" kern="1200">
          <a:solidFill>
            <a:srgbClr val="8D2F8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289" y="76198"/>
            <a:ext cx="3488401" cy="457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25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356" y="103153"/>
            <a:ext cx="3230598" cy="459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123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Documental de viaj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0</Words>
  <Application>Microsoft Macintosh PowerPoint</Application>
  <PresentationFormat>Presentación en pantalla (16:9)</PresentationFormat>
  <Paragraphs>0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5" baseType="lpstr">
      <vt:lpstr>Arial</vt:lpstr>
      <vt:lpstr>Calibri</vt:lpstr>
      <vt:lpstr>Tema de Office</vt:lpstr>
      <vt:lpstr>Presentación de PowerPoint</vt:lpstr>
      <vt:lpstr>Presentación de PowerPoint</vt:lpstr>
    </vt:vector>
  </TitlesOfParts>
  <Company>UAEH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UAEH UAEH</dc:creator>
  <cp:lastModifiedBy>VERONICA MIRANDA LEON</cp:lastModifiedBy>
  <cp:revision>56</cp:revision>
  <dcterms:created xsi:type="dcterms:W3CDTF">2019-07-10T20:07:53Z</dcterms:created>
  <dcterms:modified xsi:type="dcterms:W3CDTF">2019-12-11T16:51:16Z</dcterms:modified>
</cp:coreProperties>
</file>